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PT Sans Narrow"/>
      <p:regular r:id="rId11"/>
      <p:bold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regular.fntdata"/><Relationship Id="rId10" Type="http://schemas.openxmlformats.org/officeDocument/2006/relationships/slide" Target="slides/slide6.xml"/><Relationship Id="rId13" Type="http://schemas.openxmlformats.org/officeDocument/2006/relationships/font" Target="fonts/OpenSans-regular.fntdata"/><Relationship Id="rId12" Type="http://schemas.openxmlformats.org/officeDocument/2006/relationships/font" Target="fonts/PTSansNarrow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Shape 11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Shape 18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Shape 33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Shape 48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GDPR mýtů zbavené</a:t>
            </a:r>
            <a:endParaRPr/>
          </a:p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Otevřená města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Ondřej Profant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Poslanec za Pirátskou stranu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Člen výboru spolku Otevřená města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Zkušenosti z Hl. m. Prahy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Informatik, opendata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https://www.</a:t>
            </a:r>
            <a:r>
              <a:rPr b="1" lang="en-GB"/>
              <a:t>profant.eu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Otevřená města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Spolek prosazuje otevřené fungování veřejné správy.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Vybraní členové: Brno, Černošice, Praha 5, Praha 7,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http://www.otevrenamesta.cz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Proč tento seminář?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Vláda zaspala 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účinnost</a:t>
            </a:r>
            <a:r>
              <a:rPr lang="en-GB"/>
              <a:t> 25. Května 2018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Šíří se nepravdy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Vybrané oblasti nejsou velký problém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Program dnešního semináře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280000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Úvodní slovo (Ondřej Profant, Otevřená města)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GDPR obecně (Jan Vobořil, Iure)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GDPR prakticky (Helena Svatošová, Iure)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Obce a implementace GDPR</a:t>
            </a:r>
            <a:r>
              <a:rPr lang="en-GB"/>
              <a:t> (</a:t>
            </a:r>
            <a:r>
              <a:rPr lang="en-GB"/>
              <a:t>Dan Jiránek, SMOCR)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Opendata a GDPR (Ondřej Profant, Otevřená města)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Přestávka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Workshop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Organizačně</a:t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Analýzu i prezentace vám zašleme do týdne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Bude videozáznam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Na základě workshopu budou ještě zpracovány podrobnější odpovědi na nejzajímavější otázky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Sledujte https://www.profant.eu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